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8" dt="2021-05-05T13:14:56.483"/>
    <p1510:client id="{69DAE81F-57B8-48C1-1FDE-3E30F88CA4FB}" v="1126" dt="2021-05-05T14:37:57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Williams" userId="S::williamsj@cbmin.org::a4baa749-b63e-4264-83cd-7105c03b6ffb" providerId="AD" clId="Web-{69DAE81F-57B8-48C1-1FDE-3E30F88CA4FB}"/>
    <pc:docChg chg="modSld">
      <pc:chgData name="Jon Williams" userId="S::williamsj@cbmin.org::a4baa749-b63e-4264-83cd-7105c03b6ffb" providerId="AD" clId="Web-{69DAE81F-57B8-48C1-1FDE-3E30F88CA4FB}" dt="2021-05-05T14:37:46.903" v="593" actId="20577"/>
      <pc:docMkLst>
        <pc:docMk/>
      </pc:docMkLst>
      <pc:sldChg chg="modSp">
        <pc:chgData name="Jon Williams" userId="S::williamsj@cbmin.org::a4baa749-b63e-4264-83cd-7105c03b6ffb" providerId="AD" clId="Web-{69DAE81F-57B8-48C1-1FDE-3E30F88CA4FB}" dt="2021-05-05T13:53:04.170" v="25" actId="1076"/>
        <pc:sldMkLst>
          <pc:docMk/>
          <pc:sldMk cId="2730355029" sldId="256"/>
        </pc:sldMkLst>
        <pc:picChg chg="mod">
          <ac:chgData name="Jon Williams" userId="S::williamsj@cbmin.org::a4baa749-b63e-4264-83cd-7105c03b6ffb" providerId="AD" clId="Web-{69DAE81F-57B8-48C1-1FDE-3E30F88CA4FB}" dt="2021-05-05T13:53:04.170" v="25" actId="1076"/>
          <ac:picMkLst>
            <pc:docMk/>
            <pc:sldMk cId="2730355029" sldId="256"/>
            <ac:picMk id="5" creationId="{CCC5BE92-4554-409C-B084-93CF0949CCE9}"/>
          </ac:picMkLst>
        </pc:picChg>
      </pc:sldChg>
      <pc:sldChg chg="addSp delSp modSp">
        <pc:chgData name="Jon Williams" userId="S::williamsj@cbmin.org::a4baa749-b63e-4264-83cd-7105c03b6ffb" providerId="AD" clId="Web-{69DAE81F-57B8-48C1-1FDE-3E30F88CA4FB}" dt="2021-05-05T14:01:53.937" v="37"/>
        <pc:sldMkLst>
          <pc:docMk/>
          <pc:sldMk cId="4208497286" sldId="257"/>
        </pc:sldMkLst>
        <pc:spChg chg="mod">
          <ac:chgData name="Jon Williams" userId="S::williamsj@cbmin.org::a4baa749-b63e-4264-83cd-7105c03b6ffb" providerId="AD" clId="Web-{69DAE81F-57B8-48C1-1FDE-3E30F88CA4FB}" dt="2021-05-05T14:01:28.109" v="35" actId="20577"/>
          <ac:spMkLst>
            <pc:docMk/>
            <pc:sldMk cId="4208497286" sldId="257"/>
            <ac:spMk id="6" creationId="{AECDC764-8185-4BD8-83AB-68DB2D70C65B}"/>
          </ac:spMkLst>
        </pc:spChg>
        <pc:picChg chg="mod">
          <ac:chgData name="Jon Williams" userId="S::williamsj@cbmin.org::a4baa749-b63e-4264-83cd-7105c03b6ffb" providerId="AD" clId="Web-{69DAE81F-57B8-48C1-1FDE-3E30F88CA4FB}" dt="2021-05-05T13:53:23.748" v="26" actId="1076"/>
          <ac:picMkLst>
            <pc:docMk/>
            <pc:sldMk cId="4208497286" sldId="257"/>
            <ac:picMk id="3" creationId="{FC743AD5-8994-4952-99D0-FC9F38099D38}"/>
          </ac:picMkLst>
        </pc:picChg>
        <pc:inkChg chg="add del">
          <ac:chgData name="Jon Williams" userId="S::williamsj@cbmin.org::a4baa749-b63e-4264-83cd-7105c03b6ffb" providerId="AD" clId="Web-{69DAE81F-57B8-48C1-1FDE-3E30F88CA4FB}" dt="2021-05-05T14:01:53.937" v="37"/>
          <ac:inkMkLst>
            <pc:docMk/>
            <pc:sldMk cId="4208497286" sldId="257"/>
            <ac:inkMk id="2" creationId="{E87B6CCF-E7E1-4A40-9BD3-93CFBB729373}"/>
          </ac:inkMkLst>
        </pc:inkChg>
      </pc:sldChg>
      <pc:sldChg chg="addSp delSp modSp">
        <pc:chgData name="Jon Williams" userId="S::williamsj@cbmin.org::a4baa749-b63e-4264-83cd-7105c03b6ffb" providerId="AD" clId="Web-{69DAE81F-57B8-48C1-1FDE-3E30F88CA4FB}" dt="2021-05-05T14:37:46.903" v="593" actId="20577"/>
        <pc:sldMkLst>
          <pc:docMk/>
          <pc:sldMk cId="3599982009" sldId="258"/>
        </pc:sldMkLst>
        <pc:spChg chg="add del">
          <ac:chgData name="Jon Williams" userId="S::williamsj@cbmin.org::a4baa749-b63e-4264-83cd-7105c03b6ffb" providerId="AD" clId="Web-{69DAE81F-57B8-48C1-1FDE-3E30F88CA4FB}" dt="2021-05-05T14:29:09.703" v="39"/>
          <ac:spMkLst>
            <pc:docMk/>
            <pc:sldMk cId="3599982009" sldId="258"/>
            <ac:spMk id="2" creationId="{FBE65021-A516-4354-81E9-44003CD8589D}"/>
          </ac:spMkLst>
        </pc:spChg>
        <pc:spChg chg="add mod">
          <ac:chgData name="Jon Williams" userId="S::williamsj@cbmin.org::a4baa749-b63e-4264-83cd-7105c03b6ffb" providerId="AD" clId="Web-{69DAE81F-57B8-48C1-1FDE-3E30F88CA4FB}" dt="2021-05-05T14:37:46.903" v="593" actId="20577"/>
          <ac:spMkLst>
            <pc:docMk/>
            <pc:sldMk cId="3599982009" sldId="258"/>
            <ac:spMk id="5" creationId="{1D8EDCD5-A57C-4CA9-9EA2-29C77199CAE3}"/>
          </ac:spMkLst>
        </pc:spChg>
        <pc:spChg chg="del mod">
          <ac:chgData name="Jon Williams" userId="S::williamsj@cbmin.org::a4baa749-b63e-4264-83cd-7105c03b6ffb" providerId="AD" clId="Web-{69DAE81F-57B8-48C1-1FDE-3E30F88CA4FB}" dt="2021-05-05T14:36:39.149" v="592"/>
          <ac:spMkLst>
            <pc:docMk/>
            <pc:sldMk cId="3599982009" sldId="258"/>
            <ac:spMk id="6" creationId="{AECDC764-8185-4BD8-83AB-68DB2D70C65B}"/>
          </ac:spMkLst>
        </pc:spChg>
        <pc:picChg chg="del">
          <ac:chgData name="Jon Williams" userId="S::williamsj@cbmin.org::a4baa749-b63e-4264-83cd-7105c03b6ffb" providerId="AD" clId="Web-{69DAE81F-57B8-48C1-1FDE-3E30F88CA4FB}" dt="2021-05-05T14:33:05.857" v="341"/>
          <ac:picMkLst>
            <pc:docMk/>
            <pc:sldMk cId="3599982009" sldId="258"/>
            <ac:picMk id="3" creationId="{FC743AD5-8994-4952-99D0-FC9F38099D38}"/>
          </ac:picMkLst>
        </pc:picChg>
        <pc:picChg chg="add">
          <ac:chgData name="Jon Williams" userId="S::williamsj@cbmin.org::a4baa749-b63e-4264-83cd-7105c03b6ffb" providerId="AD" clId="Web-{69DAE81F-57B8-48C1-1FDE-3E30F88CA4FB}" dt="2021-05-05T14:33:06.154" v="342"/>
          <ac:picMkLst>
            <pc:docMk/>
            <pc:sldMk cId="3599982009" sldId="258"/>
            <ac:picMk id="9" creationId="{33A23143-B95E-446F-8B88-8A4845BACBD1}"/>
          </ac:picMkLst>
        </pc:picChg>
      </pc:sldChg>
      <pc:sldChg chg="addSp delSp modSp">
        <pc:chgData name="Jon Williams" userId="S::williamsj@cbmin.org::a4baa749-b63e-4264-83cd-7105c03b6ffb" providerId="AD" clId="Web-{69DAE81F-57B8-48C1-1FDE-3E30F88CA4FB}" dt="2021-05-05T14:36:36.805" v="591"/>
        <pc:sldMkLst>
          <pc:docMk/>
          <pc:sldMk cId="1101197705" sldId="259"/>
        </pc:sldMkLst>
        <pc:spChg chg="add mod">
          <ac:chgData name="Jon Williams" userId="S::williamsj@cbmin.org::a4baa749-b63e-4264-83cd-7105c03b6ffb" providerId="AD" clId="Web-{69DAE81F-57B8-48C1-1FDE-3E30F88CA4FB}" dt="2021-05-05T14:34:17.814" v="424" actId="20577"/>
          <ac:spMkLst>
            <pc:docMk/>
            <pc:sldMk cId="1101197705" sldId="259"/>
            <ac:spMk id="2" creationId="{2106B88A-B49E-4B1D-91E6-4BEE69C396C6}"/>
          </ac:spMkLst>
        </pc:spChg>
        <pc:spChg chg="del mod">
          <ac:chgData name="Jon Williams" userId="S::williamsj@cbmin.org::a4baa749-b63e-4264-83cd-7105c03b6ffb" providerId="AD" clId="Web-{69DAE81F-57B8-48C1-1FDE-3E30F88CA4FB}" dt="2021-05-05T14:36:36.805" v="591"/>
          <ac:spMkLst>
            <pc:docMk/>
            <pc:sldMk cId="1101197705" sldId="259"/>
            <ac:spMk id="6" creationId="{AECDC764-8185-4BD8-83AB-68DB2D70C65B}"/>
          </ac:spMkLst>
        </pc:spChg>
        <pc:picChg chg="del">
          <ac:chgData name="Jon Williams" userId="S::williamsj@cbmin.org::a4baa749-b63e-4264-83cd-7105c03b6ffb" providerId="AD" clId="Web-{69DAE81F-57B8-48C1-1FDE-3E30F88CA4FB}" dt="2021-05-05T14:33:08.935" v="343"/>
          <ac:picMkLst>
            <pc:docMk/>
            <pc:sldMk cId="1101197705" sldId="259"/>
            <ac:picMk id="3" creationId="{FC743AD5-8994-4952-99D0-FC9F38099D38}"/>
          </ac:picMkLst>
        </pc:picChg>
        <pc:picChg chg="add">
          <ac:chgData name="Jon Williams" userId="S::williamsj@cbmin.org::a4baa749-b63e-4264-83cd-7105c03b6ffb" providerId="AD" clId="Web-{69DAE81F-57B8-48C1-1FDE-3E30F88CA4FB}" dt="2021-05-05T14:33:09.357" v="344"/>
          <ac:picMkLst>
            <pc:docMk/>
            <pc:sldMk cId="1101197705" sldId="259"/>
            <ac:picMk id="5" creationId="{9529A210-F6D9-4025-BEF8-78D3E52B07C2}"/>
          </ac:picMkLst>
        </pc:picChg>
      </pc:sldChg>
      <pc:sldChg chg="addSp delSp modSp">
        <pc:chgData name="Jon Williams" userId="S::williamsj@cbmin.org::a4baa749-b63e-4264-83cd-7105c03b6ffb" providerId="AD" clId="Web-{69DAE81F-57B8-48C1-1FDE-3E30F88CA4FB}" dt="2021-05-05T14:36:33.790" v="590"/>
        <pc:sldMkLst>
          <pc:docMk/>
          <pc:sldMk cId="2335446276" sldId="260"/>
        </pc:sldMkLst>
        <pc:spChg chg="add mod">
          <ac:chgData name="Jon Williams" userId="S::williamsj@cbmin.org::a4baa749-b63e-4264-83cd-7105c03b6ffb" providerId="AD" clId="Web-{69DAE81F-57B8-48C1-1FDE-3E30F88CA4FB}" dt="2021-05-05T14:32:53.575" v="338" actId="20577"/>
          <ac:spMkLst>
            <pc:docMk/>
            <pc:sldMk cId="2335446276" sldId="260"/>
            <ac:spMk id="2" creationId="{FB6FA584-44CC-4990-BEBE-D1362041C890}"/>
          </ac:spMkLst>
        </pc:spChg>
        <pc:spChg chg="del mod">
          <ac:chgData name="Jon Williams" userId="S::williamsj@cbmin.org::a4baa749-b63e-4264-83cd-7105c03b6ffb" providerId="AD" clId="Web-{69DAE81F-57B8-48C1-1FDE-3E30F88CA4FB}" dt="2021-05-05T14:36:33.790" v="590"/>
          <ac:spMkLst>
            <pc:docMk/>
            <pc:sldMk cId="2335446276" sldId="260"/>
            <ac:spMk id="6" creationId="{AECDC764-8185-4BD8-83AB-68DB2D70C65B}"/>
          </ac:spMkLst>
        </pc:spChg>
        <pc:picChg chg="del">
          <ac:chgData name="Jon Williams" userId="S::williamsj@cbmin.org::a4baa749-b63e-4264-83cd-7105c03b6ffb" providerId="AD" clId="Web-{69DAE81F-57B8-48C1-1FDE-3E30F88CA4FB}" dt="2021-05-05T14:33:11.966" v="345"/>
          <ac:picMkLst>
            <pc:docMk/>
            <pc:sldMk cId="2335446276" sldId="260"/>
            <ac:picMk id="3" creationId="{FC743AD5-8994-4952-99D0-FC9F38099D38}"/>
          </ac:picMkLst>
        </pc:picChg>
        <pc:picChg chg="add">
          <ac:chgData name="Jon Williams" userId="S::williamsj@cbmin.org::a4baa749-b63e-4264-83cd-7105c03b6ffb" providerId="AD" clId="Web-{69DAE81F-57B8-48C1-1FDE-3E30F88CA4FB}" dt="2021-05-05T14:33:12.310" v="346"/>
          <ac:picMkLst>
            <pc:docMk/>
            <pc:sldMk cId="2335446276" sldId="260"/>
            <ac:picMk id="5" creationId="{4AA9912E-CEDB-4E3B-B30C-21601252BC0F}"/>
          </ac:picMkLst>
        </pc:picChg>
      </pc:sldChg>
      <pc:sldChg chg="addSp delSp modSp">
        <pc:chgData name="Jon Williams" userId="S::williamsj@cbmin.org::a4baa749-b63e-4264-83cd-7105c03b6ffb" providerId="AD" clId="Web-{69DAE81F-57B8-48C1-1FDE-3E30F88CA4FB}" dt="2021-05-05T14:36:31.102" v="589"/>
        <pc:sldMkLst>
          <pc:docMk/>
          <pc:sldMk cId="682279891" sldId="261"/>
        </pc:sldMkLst>
        <pc:spChg chg="add mod">
          <ac:chgData name="Jon Williams" userId="S::williamsj@cbmin.org::a4baa749-b63e-4264-83cd-7105c03b6ffb" providerId="AD" clId="Web-{69DAE81F-57B8-48C1-1FDE-3E30F88CA4FB}" dt="2021-05-05T14:35:31.724" v="504" actId="20577"/>
          <ac:spMkLst>
            <pc:docMk/>
            <pc:sldMk cId="682279891" sldId="261"/>
            <ac:spMk id="2" creationId="{E52E30D7-8F39-423F-B47A-4665DE6D20AE}"/>
          </ac:spMkLst>
        </pc:spChg>
        <pc:spChg chg="del mod">
          <ac:chgData name="Jon Williams" userId="S::williamsj@cbmin.org::a4baa749-b63e-4264-83cd-7105c03b6ffb" providerId="AD" clId="Web-{69DAE81F-57B8-48C1-1FDE-3E30F88CA4FB}" dt="2021-05-05T14:36:31.102" v="589"/>
          <ac:spMkLst>
            <pc:docMk/>
            <pc:sldMk cId="682279891" sldId="261"/>
            <ac:spMk id="6" creationId="{AECDC764-8185-4BD8-83AB-68DB2D70C65B}"/>
          </ac:spMkLst>
        </pc:spChg>
        <pc:picChg chg="del">
          <ac:chgData name="Jon Williams" userId="S::williamsj@cbmin.org::a4baa749-b63e-4264-83cd-7105c03b6ffb" providerId="AD" clId="Web-{69DAE81F-57B8-48C1-1FDE-3E30F88CA4FB}" dt="2021-05-05T14:33:14.873" v="347"/>
          <ac:picMkLst>
            <pc:docMk/>
            <pc:sldMk cId="682279891" sldId="261"/>
            <ac:picMk id="3" creationId="{FC743AD5-8994-4952-99D0-FC9F38099D38}"/>
          </ac:picMkLst>
        </pc:picChg>
        <pc:picChg chg="add">
          <ac:chgData name="Jon Williams" userId="S::williamsj@cbmin.org::a4baa749-b63e-4264-83cd-7105c03b6ffb" providerId="AD" clId="Web-{69DAE81F-57B8-48C1-1FDE-3E30F88CA4FB}" dt="2021-05-05T14:33:15.216" v="348"/>
          <ac:picMkLst>
            <pc:docMk/>
            <pc:sldMk cId="682279891" sldId="261"/>
            <ac:picMk id="5" creationId="{DA1383BF-BF89-460C-854F-99A6D56FB108}"/>
          </ac:picMkLst>
        </pc:picChg>
      </pc:sldChg>
      <pc:sldChg chg="addSp delSp modSp">
        <pc:chgData name="Jon Williams" userId="S::williamsj@cbmin.org::a4baa749-b63e-4264-83cd-7105c03b6ffb" providerId="AD" clId="Web-{69DAE81F-57B8-48C1-1FDE-3E30F88CA4FB}" dt="2021-05-05T14:36:27.305" v="588"/>
        <pc:sldMkLst>
          <pc:docMk/>
          <pc:sldMk cId="1991324028" sldId="262"/>
        </pc:sldMkLst>
        <pc:spChg chg="del mod">
          <ac:chgData name="Jon Williams" userId="S::williamsj@cbmin.org::a4baa749-b63e-4264-83cd-7105c03b6ffb" providerId="AD" clId="Web-{69DAE81F-57B8-48C1-1FDE-3E30F88CA4FB}" dt="2021-05-05T14:36:27.305" v="588"/>
          <ac:spMkLst>
            <pc:docMk/>
            <pc:sldMk cId="1991324028" sldId="262"/>
            <ac:spMk id="6" creationId="{AECDC764-8185-4BD8-83AB-68DB2D70C65B}"/>
          </ac:spMkLst>
        </pc:spChg>
        <pc:spChg chg="add del">
          <ac:chgData name="Jon Williams" userId="S::williamsj@cbmin.org::a4baa749-b63e-4264-83cd-7105c03b6ffb" providerId="AD" clId="Web-{69DAE81F-57B8-48C1-1FDE-3E30F88CA4FB}" dt="2021-05-05T14:34:28.939" v="426"/>
          <ac:spMkLst>
            <pc:docMk/>
            <pc:sldMk cId="1991324028" sldId="262"/>
            <ac:spMk id="9" creationId="{2CD4652A-ABDD-4336-A420-8FBFBB0E1299}"/>
          </ac:spMkLst>
        </pc:spChg>
        <pc:spChg chg="add mod">
          <ac:chgData name="Jon Williams" userId="S::williamsj@cbmin.org::a4baa749-b63e-4264-83cd-7105c03b6ffb" providerId="AD" clId="Web-{69DAE81F-57B8-48C1-1FDE-3E30F88CA4FB}" dt="2021-05-05T14:36:22.273" v="587" actId="20577"/>
          <ac:spMkLst>
            <pc:docMk/>
            <pc:sldMk cId="1991324028" sldId="262"/>
            <ac:spMk id="11" creationId="{E95A07A3-A018-4180-B747-3F2B6EC09FC8}"/>
          </ac:spMkLst>
        </pc:spChg>
        <pc:picChg chg="add">
          <ac:chgData name="Jon Williams" userId="S::williamsj@cbmin.org::a4baa749-b63e-4264-83cd-7105c03b6ffb" providerId="AD" clId="Web-{69DAE81F-57B8-48C1-1FDE-3E30F88CA4FB}" dt="2021-05-05T14:33:18.107" v="350"/>
          <ac:picMkLst>
            <pc:docMk/>
            <pc:sldMk cId="1991324028" sldId="262"/>
            <ac:picMk id="2" creationId="{AD5A790A-521F-43B2-A503-4DEF45974B3B}"/>
          </ac:picMkLst>
        </pc:picChg>
        <pc:picChg chg="del">
          <ac:chgData name="Jon Williams" userId="S::williamsj@cbmin.org::a4baa749-b63e-4264-83cd-7105c03b6ffb" providerId="AD" clId="Web-{69DAE81F-57B8-48C1-1FDE-3E30F88CA4FB}" dt="2021-05-05T14:33:17.873" v="349"/>
          <ac:picMkLst>
            <pc:docMk/>
            <pc:sldMk cId="1991324028" sldId="262"/>
            <ac:picMk id="3" creationId="{FC743AD5-8994-4952-99D0-FC9F38099D38}"/>
          </ac:picMkLst>
        </pc:picChg>
        <pc:picChg chg="add del">
          <ac:chgData name="Jon Williams" userId="S::williamsj@cbmin.org::a4baa749-b63e-4264-83cd-7105c03b6ffb" providerId="AD" clId="Web-{69DAE81F-57B8-48C1-1FDE-3E30F88CA4FB}" dt="2021-05-05T14:34:13.938" v="423"/>
          <ac:picMkLst>
            <pc:docMk/>
            <pc:sldMk cId="1991324028" sldId="262"/>
            <ac:picMk id="5" creationId="{1AFF5D99-DCFB-4F8F-819F-B832FA93F2E6}"/>
          </ac:picMkLst>
        </pc:picChg>
      </pc:sldChg>
    </pc:docChg>
  </pc:docChgLst>
  <pc:docChgLst>
    <pc:chgData name="Jon Williams" userId="S::williamsj@cbmin.org::a4baa749-b63e-4264-83cd-7105c03b6ffb" providerId="AD" clId="Web-{00000000-0000-0000-0000-000000000000}"/>
    <pc:docChg chg="modSld">
      <pc:chgData name="Jon Williams" userId="S::williamsj@cbmin.org::a4baa749-b63e-4264-83cd-7105c03b6ffb" providerId="AD" clId="Web-{00000000-0000-0000-0000-000000000000}" dt="2021-05-05T13:14:56.483" v="6" actId="20577"/>
      <pc:docMkLst>
        <pc:docMk/>
      </pc:docMkLst>
      <pc:sldChg chg="modSp">
        <pc:chgData name="Jon Williams" userId="S::williamsj@cbmin.org::a4baa749-b63e-4264-83cd-7105c03b6ffb" providerId="AD" clId="Web-{00000000-0000-0000-0000-000000000000}" dt="2021-05-05T13:14:56.483" v="6" actId="20577"/>
        <pc:sldMkLst>
          <pc:docMk/>
          <pc:sldMk cId="4208497286" sldId="257"/>
        </pc:sldMkLst>
        <pc:spChg chg="mod">
          <ac:chgData name="Jon Williams" userId="S::williamsj@cbmin.org::a4baa749-b63e-4264-83cd-7105c03b6ffb" providerId="AD" clId="Web-{00000000-0000-0000-0000-000000000000}" dt="2021-05-05T13:14:56.483" v="6" actId="20577"/>
          <ac:spMkLst>
            <pc:docMk/>
            <pc:sldMk cId="4208497286" sldId="257"/>
            <ac:spMk id="6" creationId="{AECDC764-8185-4BD8-83AB-68DB2D70C6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0D955-CAF2-4CB4-B9FA-6D246B494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9616C-8905-4672-BB0B-E13B4A48C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9024E-30E5-477A-B395-6680D8C5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914F8-9DA1-4441-9E98-B0AE84D54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836DA-BD60-4423-BB12-3D235856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13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D09C-A70C-4045-AD1E-4CE6A184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8141B-DA37-4F9D-8B0A-94ED0B63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1DBAF-C382-467A-849E-86361EC7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08001-70FD-4084-B0D8-E6947B97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D606A-56A5-4D46-8A5A-1EC6DC28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576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C5A7C7-3A0B-4B18-AF40-83F0B963A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1635F-8E87-47AF-AF90-AA06F59BD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9B790-24B2-4BD5-9F81-8F6981CA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ED9B-7260-4EA4-9AB4-D1BB097D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0A354-CC91-489A-9D92-81A4FCF0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24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F637C-E36B-4890-A44B-6E8A3701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49A4D-CCB6-4794-96D1-F5C738020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CD9A-A37A-48D3-9762-D0034416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7EC51-5DD5-4865-B5A6-FAB838089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BBD98-8D01-4FE3-AA87-66004153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540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44B13-AF56-43E1-AB98-2637DE14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829DC-C4CD-47D7-945B-1A31A057E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35BF0-194E-415B-B49B-05B61724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55FC-1FC2-45A6-8E8B-A0B2BFC8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16BC4-4FAD-4652-85FE-3C647FA6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901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57877-9AAF-418B-9A72-5791461F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FC92E-0B69-49FA-875E-C4AC8ACE8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CCA7B-3D9B-4463-B9DB-E4F21EDF2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7E0C4-C5AD-4F69-B31E-F57E2DE8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D7C21-5CE5-4E18-879F-7B881A6C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4AAA9-9FD7-4F4D-A451-983B12E7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581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7289-B224-4BE3-8BBA-8989F361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6E18-AF6E-4D55-8C6D-73B9BF8B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FE1C3-3C5A-4D7C-9958-D7D288E46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0E0831-35C8-45EB-B197-10F734AB1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A2635-33D9-4C94-84B8-69C3B295C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925AEF-EB4C-4A73-8457-83EFD1BA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BC58B-3DF3-47E3-9E9D-B1BBB718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F9A2-FAD4-42CF-B563-D098605A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69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B4812-9495-4C0D-9943-D2A881EF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289AFC-0841-47FE-9B9A-7CCB0C80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07143-093E-48B2-9946-7F432183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11F65-2573-4DEE-986B-01FD92BF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714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84303B-E912-4F57-94BA-AFBFD542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777B22-868B-4686-9FD6-CE846E5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96F34-355D-4F59-819C-74389196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43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B60AC-4ABC-4BE0-9ABB-8BA1DDF51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23A4-706E-452C-ABDA-517B0F00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BE767-70FA-49E4-8E19-A5AD23D69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AF323-36AA-4D83-AFD4-277B7B824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2FDBE-0C38-4CF6-8584-8AAEAD87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68668-395F-486C-8884-93D6D7D2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57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B9A14-0229-45C2-9056-E3146A82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749A9F-FE04-4C72-847D-74B061BC7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037FC-8C91-42DB-9E7F-441F07D83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D0BFC-AFE8-42DE-85C7-657C7892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19D98-C1A7-4ABE-A2E7-CB92C0E6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06FB0-E65E-4020-8CB2-123FAABD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639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5F701F-504C-4249-A9F5-1AF05BC4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B9954-9767-463E-B120-614DDBC8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F1883-49CE-42F8-AE60-779215F37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E0DE2-0155-46FB-AD13-925B1DC7E138}" type="datetimeFigureOut">
              <a:rPr lang="en-CA" smtClean="0"/>
              <a:t>2021-05-05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FDF66-3734-41D8-817A-E0F35E71C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ED064-FBF8-4FAC-9473-222CF0C30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7328B-8658-4A4B-966F-02AD8DF63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58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CC5BE92-4554-409C-B084-93CF0949C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680" y="2222640"/>
            <a:ext cx="6898640" cy="24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35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C743AD5-8994-4952-99D0-FC9F38099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CDC764-8185-4BD8-83AB-68DB2D70C65B}"/>
              </a:ext>
            </a:extLst>
          </p:cNvPr>
          <p:cNvSpPr txBox="1"/>
          <p:nvPr/>
        </p:nvSpPr>
        <p:spPr>
          <a:xfrm>
            <a:off x="977119" y="382386"/>
            <a:ext cx="10095433" cy="39703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Loving, ever-living and compassionate God,</a:t>
            </a:r>
            <a:br>
              <a:rPr lang="en-US" sz="3600" b="0" i="1">
                <a:effectLst/>
                <a:latin typeface="Baskerville Old Face"/>
              </a:rPr>
            </a:br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You understand the pain of loss,</a:t>
            </a:r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 </a:t>
            </a:r>
            <a:endParaRPr lang="en-US" sz="3600">
              <a:solidFill>
                <a:schemeClr val="bg1">
                  <a:lumMod val="50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pPr algn="l"/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the heartache of bereavement,</a:t>
            </a:r>
            <a:endParaRPr lang="en-US" sz="3600" b="0" i="0">
              <a:solidFill>
                <a:schemeClr val="bg1">
                  <a:lumMod val="50000"/>
                </a:schemeClr>
              </a:solidFill>
              <a:effectLst/>
              <a:latin typeface="Baskerville Old Face"/>
              <a:ea typeface="BatangChe"/>
              <a:cs typeface="Segoe UI"/>
            </a:endParaRPr>
          </a:p>
          <a:p>
            <a:pPr algn="l"/>
            <a:br>
              <a:rPr lang="en-US" sz="3600" b="0" i="0">
                <a:effectLst/>
                <a:latin typeface="Baskerville Old Face"/>
              </a:rPr>
            </a:br>
            <a:r>
              <a:rPr lang="en-US" sz="3600" b="1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May we hold in our hearts all those whose families or friends have died.</a:t>
            </a: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9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D8EDCD5-A57C-4CA9-9EA2-29C77199CAE3}"/>
              </a:ext>
            </a:extLst>
          </p:cNvPr>
          <p:cNvSpPr txBox="1"/>
          <p:nvPr/>
        </p:nvSpPr>
        <p:spPr>
          <a:xfrm>
            <a:off x="977119" y="382386"/>
            <a:ext cx="10095433" cy="23083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You</a:t>
            </a:r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 are a light that shines in the darkest times,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  <a:p>
            <a:br>
              <a:rPr lang="en-US" sz="3600" b="0" i="0">
                <a:effectLst/>
                <a:latin typeface="Baskerville Old Face"/>
              </a:rPr>
            </a:br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Guide us and heal us in our sickness and sorrow.</a:t>
            </a:r>
            <a:endParaRPr lang="en-US" sz="3600" b="1" i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askerville Old Face"/>
              <a:ea typeface="BatangChe"/>
              <a:cs typeface="Segoe UI"/>
            </a:endParaRP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3A23143-B95E-446F-8B88-8A4845BA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8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06B88A-B49E-4B1D-91E6-4BEE69C396C6}"/>
              </a:ext>
            </a:extLst>
          </p:cNvPr>
          <p:cNvSpPr txBox="1"/>
          <p:nvPr/>
        </p:nvSpPr>
        <p:spPr>
          <a:xfrm>
            <a:off x="977119" y="382386"/>
            <a:ext cx="10095433" cy="23083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You</a:t>
            </a:r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 comfort us in times of fear,</a:t>
            </a:r>
            <a:endParaRPr lang="en-US" i="1">
              <a:solidFill>
                <a:schemeClr val="bg1">
                  <a:lumMod val="50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br>
              <a:rPr lang="en-US" sz="3600" b="0" i="0">
                <a:effectLst/>
                <a:latin typeface="Baskerville Old Face"/>
              </a:rPr>
            </a:br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May we comfort each other, even as we keep apart.</a:t>
            </a:r>
            <a:endParaRPr lang="en-US" sz="3600" b="1" i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askerville Old Face"/>
              <a:ea typeface="BatangChe"/>
              <a:cs typeface="Segoe UI"/>
            </a:endParaRP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529A210-F6D9-4025-BEF8-78D3E52B0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9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6FA584-44CC-4990-BEBE-D1362041C890}"/>
              </a:ext>
            </a:extLst>
          </p:cNvPr>
          <p:cNvSpPr txBox="1"/>
          <p:nvPr/>
        </p:nvSpPr>
        <p:spPr>
          <a:xfrm>
            <a:off x="977119" y="382386"/>
            <a:ext cx="9008313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You</a:t>
            </a:r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 console and lead us in times</a:t>
            </a:r>
            <a:endParaRPr lang="en-US" i="1">
              <a:solidFill>
                <a:schemeClr val="bg1">
                  <a:lumMod val="50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of doubt and confusion,</a:t>
            </a:r>
            <a:endParaRPr lang="en-US" i="1">
              <a:solidFill>
                <a:schemeClr val="bg1">
                  <a:lumMod val="50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br>
              <a:rPr lang="en-US" sz="3600" b="0" i="0">
                <a:effectLst/>
                <a:latin typeface="Baskerville Old Face"/>
              </a:rPr>
            </a:br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May we follow the light of your love</a:t>
            </a:r>
          </a:p>
          <a:p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and spread hope.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AA9912E-CEDB-4E3B-B30C-21601252B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4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2E30D7-8F39-423F-B47A-4665DE6D20AE}"/>
              </a:ext>
            </a:extLst>
          </p:cNvPr>
          <p:cNvSpPr txBox="1"/>
          <p:nvPr/>
        </p:nvSpPr>
        <p:spPr>
          <a:xfrm>
            <a:off x="977119" y="382386"/>
            <a:ext cx="10095433" cy="286232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0" i="1">
                <a:solidFill>
                  <a:schemeClr val="bg1">
                    <a:lumMod val="50000"/>
                  </a:schemeClr>
                </a:solidFill>
                <a:effectLst/>
                <a:latin typeface="Baskerville Old Face"/>
                <a:ea typeface="BatangChe"/>
                <a:cs typeface="Segoe UI"/>
              </a:rPr>
              <a:t>You</a:t>
            </a:r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 move our hearts to acts of generosity,</a:t>
            </a:r>
            <a:endParaRPr lang="en-US" i="1">
              <a:solidFill>
                <a:schemeClr val="bg1">
                  <a:lumMod val="50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br>
              <a:rPr lang="en-US" sz="3600" b="0" i="0">
                <a:effectLst/>
                <a:latin typeface="Baskerville Old Face"/>
              </a:rPr>
            </a:br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May we be led to share what we have</a:t>
            </a:r>
          </a:p>
          <a:p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with those in need.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A1383BF-BF89-460C-854F-99A6D56FB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7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D5A790A-521F-43B2-A503-4DEF45974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623" y="5316360"/>
            <a:ext cx="4399737" cy="15416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5A07A3-A018-4180-B747-3F2B6EC09FC8}"/>
              </a:ext>
            </a:extLst>
          </p:cNvPr>
          <p:cNvSpPr txBox="1"/>
          <p:nvPr/>
        </p:nvSpPr>
        <p:spPr>
          <a:xfrm>
            <a:off x="977119" y="382386"/>
            <a:ext cx="10095433" cy="507831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God of life,</a:t>
            </a:r>
            <a:endParaRPr lang="en-US"/>
          </a:p>
          <a:p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We thank you for the signs of your light</a:t>
            </a:r>
          </a:p>
          <a:p>
            <a:r>
              <a:rPr lang="en-US" sz="3600" i="1">
                <a:solidFill>
                  <a:schemeClr val="bg1">
                    <a:lumMod val="50000"/>
                  </a:schemeClr>
                </a:solidFill>
                <a:latin typeface="Baskerville Old Face"/>
                <a:ea typeface="BatangChe"/>
                <a:cs typeface="Segoe UI"/>
              </a:rPr>
              <a:t>in the midst of our darkness,</a:t>
            </a:r>
          </a:p>
          <a:p>
            <a:br>
              <a:rPr lang="en-US" sz="3600" b="0" i="0">
                <a:effectLst/>
                <a:latin typeface="Baskerville Old Face"/>
              </a:rPr>
            </a:br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May we be signs of your compassion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ea typeface="BatangChe"/>
              <a:cs typeface="Calibri"/>
            </a:endParaRPr>
          </a:p>
          <a:p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in the heart of your world.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endParaRPr lang="en-US" sz="3600" b="1">
              <a:solidFill>
                <a:schemeClr val="tx1">
                  <a:lumMod val="65000"/>
                  <a:lumOff val="35000"/>
                </a:schemeClr>
              </a:solidFill>
              <a:latin typeface="Baskerville Old Face"/>
              <a:ea typeface="BatangChe"/>
              <a:cs typeface="Segoe UI"/>
            </a:endParaRPr>
          </a:p>
          <a:p>
            <a:r>
              <a:rPr lang="en-US" sz="3600" b="1">
                <a:solidFill>
                  <a:schemeClr val="tx1">
                    <a:lumMod val="65000"/>
                    <a:lumOff val="35000"/>
                  </a:schemeClr>
                </a:solidFill>
                <a:latin typeface="Baskerville Old Face"/>
                <a:ea typeface="BatangChe"/>
                <a:cs typeface="Segoe UI"/>
              </a:rPr>
              <a:t>Amen.</a:t>
            </a:r>
          </a:p>
          <a:p>
            <a:pPr algn="l"/>
            <a:br>
              <a:rPr lang="en-US" b="0" i="0">
                <a:effectLst/>
                <a:latin typeface="Segoe UI" panose="020B0502040204020203" pitchFamily="34" charset="0"/>
              </a:rPr>
            </a:br>
            <a:endParaRPr lang="en-US" b="0" i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2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Gardner</dc:creator>
  <cp:revision>1</cp:revision>
  <dcterms:created xsi:type="dcterms:W3CDTF">2021-05-05T13:05:14Z</dcterms:created>
  <dcterms:modified xsi:type="dcterms:W3CDTF">2021-05-05T14:38:01Z</dcterms:modified>
</cp:coreProperties>
</file>